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2" r:id="rId12"/>
    <p:sldId id="264" r:id="rId13"/>
    <p:sldId id="265" r:id="rId14"/>
    <p:sldId id="266" r:id="rId15"/>
    <p:sldId id="267" r:id="rId16"/>
    <p:sldId id="270" r:id="rId17"/>
    <p:sldId id="271" r:id="rId18"/>
    <p:sldId id="272" r:id="rId19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48" autoAdjust="0"/>
    <p:restoredTop sz="94658" autoAdjust="0"/>
  </p:normalViewPr>
  <p:slideViewPr>
    <p:cSldViewPr>
      <p:cViewPr varScale="1">
        <p:scale>
          <a:sx n="61" d="100"/>
          <a:sy n="61" d="100"/>
        </p:scale>
        <p:origin x="120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8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kirat" userId="2d2c8a01-29ed-4995-bd72-1156f87993d8" providerId="ADAL" clId="{880D9E8C-B9EF-4B45-8760-CB4E5A95B118}"/>
    <pc:docChg chg="addSld">
      <pc:chgData name="Jaskirat" userId="2d2c8a01-29ed-4995-bd72-1156f87993d8" providerId="ADAL" clId="{880D9E8C-B9EF-4B45-8760-CB4E5A95B118}" dt="2026-04-10T12:35:45.107" v="1" actId="680"/>
      <pc:docMkLst>
        <pc:docMk/>
      </pc:docMkLst>
      <pc:sldChg chg="new">
        <pc:chgData name="Jaskirat" userId="2d2c8a01-29ed-4995-bd72-1156f87993d8" providerId="ADAL" clId="{880D9E8C-B9EF-4B45-8760-CB4E5A95B118}" dt="2026-04-10T12:35:41.446" v="0" actId="680"/>
        <pc:sldMkLst>
          <pc:docMk/>
          <pc:sldMk cId="2230200301" sldId="273"/>
        </pc:sldMkLst>
      </pc:sldChg>
      <pc:sldChg chg="new">
        <pc:chgData name="Jaskirat" userId="2d2c8a01-29ed-4995-bd72-1156f87993d8" providerId="ADAL" clId="{880D9E8C-B9EF-4B45-8760-CB4E5A95B118}" dt="2026-04-10T12:35:45.107" v="1" actId="680"/>
        <pc:sldMkLst>
          <pc:docMk/>
          <pc:sldMk cId="3708005206" sldId="27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62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ituency Inf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7">
            <a:extLst>
              <a:ext uri="{FF2B5EF4-FFF2-40B4-BE49-F238E27FC236}">
                <a16:creationId xmlns:a16="http://schemas.microsoft.com/office/drawing/2014/main" id="{33CA2DE0-CE98-1C54-3EAD-8B66403964A2}"/>
              </a:ext>
            </a:extLst>
          </p:cNvPr>
          <p:cNvGrpSpPr/>
          <p:nvPr/>
        </p:nvGrpSpPr>
        <p:grpSpPr>
          <a:xfrm>
            <a:off x="12796991" y="8394160"/>
            <a:ext cx="4989903" cy="1419129"/>
            <a:chOff x="0" y="0"/>
            <a:chExt cx="1238033" cy="352097"/>
          </a:xfrm>
        </p:grpSpPr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22B524E0-FA0B-CF20-DB95-9BD5CFB1851E}"/>
                </a:ext>
              </a:extLst>
            </p:cNvPr>
            <p:cNvSpPr/>
            <p:nvPr/>
          </p:nvSpPr>
          <p:spPr>
            <a:xfrm>
              <a:off x="0" y="0"/>
              <a:ext cx="1238033" cy="352097"/>
            </a:xfrm>
            <a:custGeom>
              <a:avLst/>
              <a:gdLst/>
              <a:ahLst/>
              <a:cxnLst/>
              <a:rect l="l" t="t" r="r" b="b"/>
              <a:pathLst>
                <a:path w="1238033" h="352097">
                  <a:moveTo>
                    <a:pt x="0" y="0"/>
                  </a:moveTo>
                  <a:lnTo>
                    <a:pt x="1238033" y="0"/>
                  </a:lnTo>
                  <a:lnTo>
                    <a:pt x="1238033" y="352097"/>
                  </a:lnTo>
                  <a:lnTo>
                    <a:pt x="0" y="352097"/>
                  </a:lnTo>
                  <a:close/>
                </a:path>
              </a:pathLst>
            </a:custGeom>
            <a:solidFill>
              <a:srgbClr val="2EA7D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44F9D708-FF19-8BAD-DB7B-796406173D10}"/>
                </a:ext>
              </a:extLst>
            </p:cNvPr>
            <p:cNvSpPr txBox="1"/>
            <p:nvPr/>
          </p:nvSpPr>
          <p:spPr>
            <a:xfrm>
              <a:off x="0" y="19050"/>
              <a:ext cx="1238033" cy="3330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49"/>
                </a:lnSpc>
              </a:pPr>
              <a:endParaRPr/>
            </a:p>
          </p:txBody>
        </p: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6127677-D8AD-98AE-CE40-C9E971BA86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796991" y="8572500"/>
            <a:ext cx="3422422" cy="1240789"/>
          </a:xfrm>
          <a:prstGeom prst="rect">
            <a:avLst/>
          </a:prstGeom>
        </p:spPr>
        <p:txBody>
          <a:bodyPr/>
          <a:lstStyle>
            <a:lvl1pPr algn="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C4F73A84-E45B-8438-E36A-8A03B9C6EC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05000" y="2019300"/>
            <a:ext cx="9529763" cy="7824665"/>
          </a:xfrm>
          <a:prstGeom prst="rect">
            <a:avLst/>
          </a:prstGeom>
        </p:spPr>
        <p:txBody>
          <a:bodyPr/>
          <a:lstStyle>
            <a:lvl1pPr marL="19050" indent="-19050">
              <a:spcAft>
                <a:spcPts val="1200"/>
              </a:spcAft>
              <a:buNone/>
              <a:tabLst/>
              <a:defRPr sz="3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3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3911506-0398-2EBA-B913-8F0F925912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0073" y="443035"/>
            <a:ext cx="10984214" cy="1219200"/>
          </a:xfrm>
          <a:prstGeom prst="rect">
            <a:avLst/>
          </a:prstGeom>
        </p:spPr>
        <p:txBody>
          <a:bodyPr/>
          <a:lstStyle>
            <a:lvl1pPr>
              <a:buNone/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CF478FC3-2C22-42CE-CE12-8245273175AA}"/>
              </a:ext>
            </a:extLst>
          </p:cNvPr>
          <p:cNvSpPr/>
          <p:nvPr userDrawn="1"/>
        </p:nvSpPr>
        <p:spPr>
          <a:xfrm>
            <a:off x="16250002" y="472144"/>
            <a:ext cx="1536892" cy="1888470"/>
          </a:xfrm>
          <a:custGeom>
            <a:avLst/>
            <a:gdLst/>
            <a:ahLst/>
            <a:cxnLst/>
            <a:rect l="l" t="t" r="r" b="b"/>
            <a:pathLst>
              <a:path w="1536892" h="1888470">
                <a:moveTo>
                  <a:pt x="0" y="0"/>
                </a:moveTo>
                <a:lnTo>
                  <a:pt x="1536892" y="0"/>
                </a:lnTo>
                <a:lnTo>
                  <a:pt x="1536892" y="1888470"/>
                </a:lnTo>
                <a:lnTo>
                  <a:pt x="0" y="18884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43" t="-3019" r="-1715" b="-264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B9848F6A-F6C0-F737-7569-EB7EEFDFF52D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16365560" y="8392500"/>
            <a:ext cx="1420789" cy="14230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5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 Proces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C52C94-5F3D-4BCE-654C-60160B4101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48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BCD1953-5940-129B-9BB2-8C3EEC796D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06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6DEDF45-632C-539C-5B28-839203F717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964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8952AD06-F5A2-AFE9-D22E-EF6E72DD41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7922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301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9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68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0D07E-818D-2BB5-BCAE-73F64C0EBB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4800" y="7353300"/>
            <a:ext cx="4114800" cy="1371600"/>
          </a:xfrm>
        </p:spPr>
        <p:txBody>
          <a:bodyPr/>
          <a:lstStyle/>
          <a:p>
            <a:r>
              <a:rPr lang="en-US" dirty="0"/>
              <a:t>June to Oct 2026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4A0FB3-3650-F676-D15B-3C3DC63F9E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0600" y="7353300"/>
            <a:ext cx="4114800" cy="1371600"/>
          </a:xfrm>
        </p:spPr>
        <p:txBody>
          <a:bodyPr/>
          <a:lstStyle/>
          <a:p>
            <a:r>
              <a:rPr lang="en-US" dirty="0"/>
              <a:t>Oct to Dec 2026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684560-39EB-4B0C-44E5-2EC2460380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96400" y="7353300"/>
            <a:ext cx="4114800" cy="1371600"/>
          </a:xfrm>
        </p:spPr>
        <p:txBody>
          <a:bodyPr/>
          <a:lstStyle/>
          <a:p>
            <a:r>
              <a:rPr lang="en-US" dirty="0"/>
              <a:t>Dec to March 2027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027924-53A1-0B21-9796-19BE49288C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792200" y="7353300"/>
            <a:ext cx="4114800" cy="1371600"/>
          </a:xfrm>
        </p:spPr>
        <p:txBody>
          <a:bodyPr/>
          <a:lstStyle/>
          <a:p>
            <a:r>
              <a:rPr lang="en-US" dirty="0"/>
              <a:t>September 2027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5DBA6881EAC84EBC91DA4C9436F018" ma:contentTypeVersion="16" ma:contentTypeDescription="Create a new document." ma:contentTypeScope="" ma:versionID="dbbdb363b356ad2248f5088b2b4c9ac3">
  <xsd:schema xmlns:xsd="http://www.w3.org/2001/XMLSchema" xmlns:xs="http://www.w3.org/2001/XMLSchema" xmlns:p="http://schemas.microsoft.com/office/2006/metadata/properties" xmlns:ns2="ba52bd6b-6356-4e1b-9a7b-df66af952de7" xmlns:ns3="33be93e1-8075-4d24-bb6c-70d6eeefe0f2" targetNamespace="http://schemas.microsoft.com/office/2006/metadata/properties" ma:root="true" ma:fieldsID="754161156ecc4df8ce4711703512d994" ns2:_="" ns3:_="">
    <xsd:import namespace="ba52bd6b-6356-4e1b-9a7b-df66af952de7"/>
    <xsd:import namespace="33be93e1-8075-4d24-bb6c-70d6eeefe0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2bd6b-6356-4e1b-9a7b-df66af952d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e93e1-8075-4d24-bb6c-70d6eeefe0f2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f0c3a1d-f1cc-4a48-bf3b-f8108bf6a4d1}" ma:internalName="TaxCatchAll" ma:showField="CatchAllData" ma:web="33be93e1-8075-4d24-bb6c-70d6eeefe0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be93e1-8075-4d24-bb6c-70d6eeefe0f2" xsi:nil="true"/>
    <lcf76f155ced4ddcb4097134ff3c332f xmlns="ba52bd6b-6356-4e1b-9a7b-df66af952d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DD3EEAC-3CED-423A-BE07-514F41DDD7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909376-D60C-4C87-9E91-96609A8193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52bd6b-6356-4e1b-9a7b-df66af952de7"/>
    <ds:schemaRef ds:uri="33be93e1-8075-4d24-bb6c-70d6eeefe0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685A767-24C7-4DF4-BC75-DE566988EF63}">
  <ds:schemaRefs>
    <ds:schemaRef ds:uri="http://schemas.microsoft.com/office/2006/metadata/properties"/>
    <ds:schemaRef ds:uri="http://schemas.microsoft.com/office/infopath/2007/PartnerControls"/>
    <ds:schemaRef ds:uri="33be93e1-8075-4d24-bb6c-70d6eeefe0f2"/>
    <ds:schemaRef ds:uri="ba52bd6b-6356-4e1b-9a7b-df66af952de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14</Words>
  <Application>Microsoft Office PowerPoint</Application>
  <PresentationFormat>Custom</PresentationFormat>
  <Paragraphs>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Outreach Presentation for Students 2026</dc:title>
  <cp:lastModifiedBy>Jaskirat -</cp:lastModifiedBy>
  <cp:revision>5</cp:revision>
  <dcterms:created xsi:type="dcterms:W3CDTF">2006-08-16T00:00:00Z</dcterms:created>
  <dcterms:modified xsi:type="dcterms:W3CDTF">2026-04-13T11:17:37Z</dcterms:modified>
  <dc:identifier>DAHBCaWLfMI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0x010100745DBA6881EAC84EBC91DA4C9436F018</vt:lpwstr>
  </property>
  <property fmtid="{D5CDD505-2E9C-101B-9397-08002B2CF9AE}" pid="3" name="MediaServiceImageTags">
    <vt:lpwstr/>
  </property>
</Properties>
</file>